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4.wav" ContentType="audio/x-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88" r:id="rId3"/>
    <p:sldId id="290" r:id="rId4"/>
    <p:sldId id="289" r:id="rId5"/>
    <p:sldId id="262" r:id="rId6"/>
    <p:sldId id="257" r:id="rId7"/>
    <p:sldId id="258" r:id="rId8"/>
    <p:sldId id="260" r:id="rId9"/>
    <p:sldId id="270" r:id="rId10"/>
    <p:sldId id="287" r:id="rId11"/>
    <p:sldId id="291" r:id="rId12"/>
    <p:sldId id="261" r:id="rId13"/>
    <p:sldId id="271" r:id="rId14"/>
    <p:sldId id="286" r:id="rId15"/>
    <p:sldId id="292" r:id="rId16"/>
    <p:sldId id="269" r:id="rId17"/>
    <p:sldId id="295" r:id="rId18"/>
    <p:sldId id="268" r:id="rId19"/>
    <p:sldId id="272" r:id="rId20"/>
    <p:sldId id="274" r:id="rId21"/>
    <p:sldId id="275" r:id="rId22"/>
    <p:sldId id="280" r:id="rId23"/>
    <p:sldId id="279" r:id="rId24"/>
    <p:sldId id="278" r:id="rId25"/>
    <p:sldId id="281" r:id="rId26"/>
    <p:sldId id="273" r:id="rId27"/>
    <p:sldId id="293" r:id="rId28"/>
    <p:sldId id="263" r:id="rId29"/>
    <p:sldId id="282" r:id="rId30"/>
    <p:sldId id="283" r:id="rId31"/>
    <p:sldId id="284" r:id="rId32"/>
    <p:sldId id="285" r:id="rId33"/>
    <p:sldId id="294" r:id="rId3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59DE8"/>
    <a:srgbClr val="0066FF"/>
    <a:srgbClr val="1DBBE9"/>
    <a:srgbClr val="186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-12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57E43-EEBF-41AA-B0DE-AB3C898748BD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DB43E-1864-4625-8B09-A9414426F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248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DB43E-1864-4625-8B09-A9414426FEA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569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DB43E-1864-4625-8B09-A9414426FEA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47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DB43E-1864-4625-8B09-A9414426FEA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47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DB43E-1864-4625-8B09-A9414426FEA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084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DB43E-1864-4625-8B09-A9414426FEA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286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C349-B5AE-4BF5-953D-E616E38EBEF6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0C3D3-0324-4C93-8315-187A9AEF3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21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C349-B5AE-4BF5-953D-E616E38EBEF6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0C3D3-0324-4C93-8315-187A9AEF3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985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C349-B5AE-4BF5-953D-E616E38EBEF6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0C3D3-0324-4C93-8315-187A9AEF3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733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88B03-B195-2C48-9E0B-9160E88DC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9543AF-5566-9D41-A154-583C98459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A4180C-FBD6-AE42-B288-249A8B470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06.03.2026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3657E-3341-EB48-94AB-B2BE6229D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E063EE-7025-4948-BB20-22BB0E20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68264C9-78DE-C04B-B34A-FBD163CBD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7581229 w 12192000"/>
              <a:gd name="connsiteY5" fmla="*/ 1916519 h 6858000"/>
              <a:gd name="connsiteX6" fmla="*/ 7316085 w 12192000"/>
              <a:gd name="connsiteY6" fmla="*/ 4751519 h 6858000"/>
              <a:gd name="connsiteX7" fmla="*/ 10128036 w 12192000"/>
              <a:gd name="connsiteY7" fmla="*/ 5014508 h 6858000"/>
              <a:gd name="connsiteX8" fmla="*/ 10393181 w 12192000"/>
              <a:gd name="connsiteY8" fmla="*/ 2179507 h 6858000"/>
              <a:gd name="connsiteX9" fmla="*/ 7581229 w 12192000"/>
              <a:gd name="connsiteY9" fmla="*/ 19165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7581229" y="1916519"/>
                </a:moveTo>
                <a:lnTo>
                  <a:pt x="7316085" y="4751519"/>
                </a:lnTo>
                <a:lnTo>
                  <a:pt x="10128036" y="5014508"/>
                </a:lnTo>
                <a:lnTo>
                  <a:pt x="10393181" y="2179507"/>
                </a:lnTo>
                <a:lnTo>
                  <a:pt x="7581229" y="19165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3090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87744-205D-EE4D-A40D-720388D6C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CF3CC5-B696-1F43-9E44-6C82F7002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CF49BE-0EFF-7F4D-A812-462FAAB9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06.03.2026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508C35-AE71-744A-9006-245E2B14E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7E7CDE-118A-6941-B5F2-7872840D9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66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A9FA6A-E7BF-C544-905F-9B0238A6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023A68-31E3-5144-BB1F-485C4974E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029A89-4536-E342-8E88-B6155246A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06.03.2026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CD378E-C7EB-0644-AC20-6C75E2DEA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05EED8-3E08-5C49-BAE3-A43EB3AA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33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684F2E-5FE2-D142-A5B6-FB86EDE55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2DFC60-667F-BE40-9658-13171FE31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3930A3-BDB4-C148-87B8-0C430D6D7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2F24A13-7B6A-5241-9F6A-4A7587FAD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06.03.2026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B6B23D-1E2A-1645-9B0B-AB92E2133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FEAB52-F622-E54C-AD53-39FAF64D4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451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0383E8-4BB2-0B4E-89F6-59BF032E9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741F9A-3054-0041-9323-07B2DC0BD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266EB3-BFEC-FE4E-B089-4B747F150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88488AE-6EA4-B04A-9ADF-E90DECB2A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F26E3BE-BF5F-8643-9FDA-281ACAFDED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69333F7-1118-CF4D-B8F0-1E343BB9D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06.03.2026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D22C40E-A618-0541-9437-2FB43698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A3A425F-F8FC-BE46-B15B-8F172B31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65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F20CA8-845B-1143-A164-AA3FA609B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9C4D03-DBAC-5E40-A49F-8A298EAD2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06.03.2026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9C2E930-7575-1443-9CF4-DE558A6F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5E636E2-E156-E44F-81B7-B0CB6752A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33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05E7A55-2CC9-E64E-A22F-FA76F4161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06.03.2026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B9C479A-0934-5248-BD4E-39D40A769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3CB7A59-23B7-F346-9640-9D14A8A6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86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FA9374-EA7C-9F4F-AE72-FD9705EF4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4F2870-85B1-7247-890F-7F6ED451F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68210C-A7A6-FE4E-8E46-1294A27C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F0989C-9B11-C948-B206-84695901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06.03.2026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AD8CE0-2E84-F049-BF09-0CAEBB9B7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756D3E5-C0B3-8048-A52F-3EB40A5C6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02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C349-B5AE-4BF5-953D-E616E38EBEF6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0C3D3-0324-4C93-8315-187A9AEF3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615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6BFC5-3EF5-AD41-89B9-656FE3E8A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7002C6E-BBB8-1046-AFEC-8C2CE71A22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D6C615-2A58-0B40-BDB4-B6C3CE0F9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B61A0F-43EE-AA4B-862B-5E235AD6C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06.03.2026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781B69-6EF9-4E42-8602-648905E42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37159A-E534-0640-86CA-15D4FCD77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46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DB2175-34F0-F647-A5F4-81B871A43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62E336-3715-8E4C-8AB5-600B27C13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DA0028-72E6-5544-8146-B8753743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06.03.2026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9B9136-DE15-AC4F-88FF-1C1866B7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632202-32F9-754F-A17C-67057CB10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64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526E91D-2B7E-2446-973C-29FC6DE29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5090F5-9E09-B445-9F77-B5E89AD6F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E38B32-AFAC-D042-857C-F61745681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2790-2C9D-8547-AB59-B476573775A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06.03.2026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B9C80B-AA95-E048-8A7C-D4EE6B12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A661E-02AD-9F4E-8A08-2FC9842CE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F091-8AE4-4E4C-AE6D-7839B1A51F7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345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C349-B5AE-4BF5-953D-E616E38EBEF6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0C3D3-0324-4C93-8315-187A9AEF3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499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C349-B5AE-4BF5-953D-E616E38EBEF6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0C3D3-0324-4C93-8315-187A9AEF3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225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C349-B5AE-4BF5-953D-E616E38EBEF6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0C3D3-0324-4C93-8315-187A9AEF3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77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C349-B5AE-4BF5-953D-E616E38EBEF6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0C3D3-0324-4C93-8315-187A9AEF3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155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C349-B5AE-4BF5-953D-E616E38EBEF6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0C3D3-0324-4C93-8315-187A9AEF3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701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C349-B5AE-4BF5-953D-E616E38EBEF6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0C3D3-0324-4C93-8315-187A9AEF3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524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C349-B5AE-4BF5-953D-E616E38EBEF6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0C3D3-0324-4C93-8315-187A9AEF3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22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FC349-B5AE-4BF5-953D-E616E38EBEF6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0C3D3-0324-4C93-8315-187A9AEF3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31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694D062-B374-194E-98AD-11BBEF7A9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CCBBCC-BEC6-DC43-9840-CC8BD3B16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5F085C-392C-BC4B-9559-A1DF26B110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59C2790-2C9D-8547-AB59-B476573775AA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685800"/>
              <a:t>06.03.2026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C2FBCE-C8F8-6F4E-AEF0-9670ECD72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84EAD3-DD78-4644-93A2-E257069E8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35DF091-8AE4-4E4C-AE6D-7839B1A51F7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01F6B9-5CFA-9640-B1AB-C9B3DE1539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0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jpeg"/><Relationship Id="rId18" Type="http://schemas.openxmlformats.org/officeDocument/2006/relationships/image" Target="../media/image10.png"/><Relationship Id="rId26" Type="http://schemas.openxmlformats.org/officeDocument/2006/relationships/image" Target="../media/image14.jpeg"/><Relationship Id="rId3" Type="http://schemas.microsoft.com/office/2007/relationships/media" Target="../media/media2.mp3"/><Relationship Id="rId21" Type="http://schemas.openxmlformats.org/officeDocument/2006/relationships/slide" Target="slide20.xml"/><Relationship Id="rId7" Type="http://schemas.openxmlformats.org/officeDocument/2006/relationships/image" Target="../media/image4.jpg"/><Relationship Id="rId12" Type="http://schemas.openxmlformats.org/officeDocument/2006/relationships/slide" Target="slide8.xml"/><Relationship Id="rId17" Type="http://schemas.openxmlformats.org/officeDocument/2006/relationships/slide" Target="slide18.xml"/><Relationship Id="rId25" Type="http://schemas.openxmlformats.org/officeDocument/2006/relationships/slide" Target="slide2.xml"/><Relationship Id="rId2" Type="http://schemas.openxmlformats.org/officeDocument/2006/relationships/video" Target="../media/media1.mp4"/><Relationship Id="rId16" Type="http://schemas.microsoft.com/office/2007/relationships/hdphoto" Target="../media/hdphoto1.wdp"/><Relationship Id="rId20" Type="http://schemas.openxmlformats.org/officeDocument/2006/relationships/image" Target="../media/image11.jpeg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7.png"/><Relationship Id="rId24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9.jpeg"/><Relationship Id="rId23" Type="http://schemas.openxmlformats.org/officeDocument/2006/relationships/slide" Target="slide28.xml"/><Relationship Id="rId10" Type="http://schemas.openxmlformats.org/officeDocument/2006/relationships/slide" Target="slide6.xml"/><Relationship Id="rId19" Type="http://schemas.openxmlformats.org/officeDocument/2006/relationships/slide" Target="slide24.xml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slide" Target="slide12.xml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3.mp3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mp3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74.png"/><Relationship Id="rId21" Type="http://schemas.openxmlformats.org/officeDocument/2006/relationships/image" Target="../media/image64.png"/><Relationship Id="rId34" Type="http://schemas.openxmlformats.org/officeDocument/2006/relationships/image" Target="../media/image71.png"/><Relationship Id="rId42" Type="http://schemas.microsoft.com/office/2007/relationships/hdphoto" Target="../media/hdphoto17.wdp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6" Type="http://schemas.microsoft.com/office/2007/relationships/hdphoto" Target="../media/hdphoto5.wdp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11" Type="http://schemas.openxmlformats.org/officeDocument/2006/relationships/image" Target="../media/image58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73.png"/><Relationship Id="rId40" Type="http://schemas.microsoft.com/office/2007/relationships/hdphoto" Target="../media/hdphoto16.wdp"/><Relationship Id="rId45" Type="http://schemas.openxmlformats.org/officeDocument/2006/relationships/image" Target="../media/image25.png"/><Relationship Id="rId5" Type="http://schemas.openxmlformats.org/officeDocument/2006/relationships/image" Target="../media/image54.jpg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28" Type="http://schemas.microsoft.com/office/2007/relationships/hdphoto" Target="../media/hdphoto11.wdp"/><Relationship Id="rId36" Type="http://schemas.openxmlformats.org/officeDocument/2006/relationships/image" Target="../media/image72.png"/><Relationship Id="rId10" Type="http://schemas.microsoft.com/office/2007/relationships/hdphoto" Target="../media/hdphoto3.wdp"/><Relationship Id="rId19" Type="http://schemas.openxmlformats.org/officeDocument/2006/relationships/image" Target="../media/image63.png"/><Relationship Id="rId31" Type="http://schemas.openxmlformats.org/officeDocument/2006/relationships/image" Target="../media/image69.png"/><Relationship Id="rId44" Type="http://schemas.microsoft.com/office/2007/relationships/hdphoto" Target="../media/hdphoto18.wdp"/><Relationship Id="rId4" Type="http://schemas.openxmlformats.org/officeDocument/2006/relationships/audio" Target="../media/audio4.wav"/><Relationship Id="rId9" Type="http://schemas.openxmlformats.org/officeDocument/2006/relationships/image" Target="../media/image57.png"/><Relationship Id="rId14" Type="http://schemas.openxmlformats.org/officeDocument/2006/relationships/image" Target="../media/image60.png"/><Relationship Id="rId22" Type="http://schemas.microsoft.com/office/2007/relationships/hdphoto" Target="../media/hdphoto8.wdp"/><Relationship Id="rId27" Type="http://schemas.openxmlformats.org/officeDocument/2006/relationships/image" Target="../media/image67.png"/><Relationship Id="rId30" Type="http://schemas.microsoft.com/office/2007/relationships/hdphoto" Target="../media/hdphoto12.wdp"/><Relationship Id="rId35" Type="http://schemas.microsoft.com/office/2007/relationships/hdphoto" Target="../media/hdphoto14.wdp"/><Relationship Id="rId43" Type="http://schemas.openxmlformats.org/officeDocument/2006/relationships/image" Target="../media/image76.png"/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33" Type="http://schemas.openxmlformats.org/officeDocument/2006/relationships/image" Target="../media/image70.png"/><Relationship Id="rId38" Type="http://schemas.microsoft.com/office/2007/relationships/hdphoto" Target="../media/hdphoto15.wdp"/><Relationship Id="rId20" Type="http://schemas.microsoft.com/office/2007/relationships/hdphoto" Target="../media/hdphoto7.wdp"/><Relationship Id="rId41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4.mp3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4.mp3"/><Relationship Id="rId9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15.png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6.mp3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p3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82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11" Type="http://schemas.microsoft.com/office/2007/relationships/hdphoto" Target="../media/hdphoto21.wdp"/><Relationship Id="rId5" Type="http://schemas.openxmlformats.org/officeDocument/2006/relationships/image" Target="../media/image81.png"/><Relationship Id="rId10" Type="http://schemas.openxmlformats.org/officeDocument/2006/relationships/image" Target="../media/image84.png"/><Relationship Id="rId4" Type="http://schemas.openxmlformats.org/officeDocument/2006/relationships/image" Target="../media/image80.jpg"/><Relationship Id="rId9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3.wav"/><Relationship Id="rId7" Type="http://schemas.openxmlformats.org/officeDocument/2006/relationships/image" Target="../media/image85.png"/><Relationship Id="rId12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23.wdp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80.jpg"/><Relationship Id="rId9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89.png"/><Relationship Id="rId12" Type="http://schemas.microsoft.com/office/2007/relationships/hdphoto" Target="../media/hdphoto27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11" Type="http://schemas.openxmlformats.org/officeDocument/2006/relationships/image" Target="../media/image91.png"/><Relationship Id="rId5" Type="http://schemas.openxmlformats.org/officeDocument/2006/relationships/image" Target="../media/image88.png"/><Relationship Id="rId10" Type="http://schemas.microsoft.com/office/2007/relationships/hdphoto" Target="../media/hdphoto26.wdp"/><Relationship Id="rId4" Type="http://schemas.openxmlformats.org/officeDocument/2006/relationships/image" Target="../media/image80.jpg"/><Relationship Id="rId9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7.mp3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7.mp3"/><Relationship Id="rId9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image" Target="../media/image100.png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openxmlformats.org/officeDocument/2006/relationships/image" Target="../media/image9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0" Type="http://schemas.microsoft.com/office/2007/relationships/hdphoto" Target="../media/hdphoto29.wdp"/><Relationship Id="rId4" Type="http://schemas.openxmlformats.org/officeDocument/2006/relationships/image" Target="../media/image93.png"/><Relationship Id="rId9" Type="http://schemas.openxmlformats.org/officeDocument/2006/relationships/image" Target="../media/image97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8.mp3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8.mp3"/><Relationship Id="rId9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2.png"/><Relationship Id="rId3" Type="http://schemas.openxmlformats.org/officeDocument/2006/relationships/audio" Target="../media/audio4.wav"/><Relationship Id="rId21" Type="http://schemas.openxmlformats.org/officeDocument/2006/relationships/image" Target="../media/image114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microsoft.com/office/2007/relationships/hdphoto" Target="../media/hdphoto32.wdp"/><Relationship Id="rId2" Type="http://schemas.openxmlformats.org/officeDocument/2006/relationships/audio" Target="../media/audio1.wav"/><Relationship Id="rId16" Type="http://schemas.openxmlformats.org/officeDocument/2006/relationships/image" Target="../media/image111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11" Type="http://schemas.openxmlformats.org/officeDocument/2006/relationships/image" Target="../media/image107.png"/><Relationship Id="rId24" Type="http://schemas.openxmlformats.org/officeDocument/2006/relationships/image" Target="../media/image115.png"/><Relationship Id="rId5" Type="http://schemas.openxmlformats.org/officeDocument/2006/relationships/image" Target="../media/image102.png"/><Relationship Id="rId15" Type="http://schemas.microsoft.com/office/2007/relationships/hdphoto" Target="../media/hdphoto31.wdp"/><Relationship Id="rId23" Type="http://schemas.openxmlformats.org/officeDocument/2006/relationships/image" Target="../media/image15.png"/><Relationship Id="rId10" Type="http://schemas.openxmlformats.org/officeDocument/2006/relationships/image" Target="../media/image106.png"/><Relationship Id="rId19" Type="http://schemas.microsoft.com/office/2007/relationships/hdphoto" Target="../media/hdphoto33.wdp"/><Relationship Id="rId4" Type="http://schemas.openxmlformats.org/officeDocument/2006/relationships/image" Target="../media/image54.jp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microsoft.com/office/2007/relationships/hdphoto" Target="../media/hdphoto3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8.png"/><Relationship Id="rId3" Type="http://schemas.openxmlformats.org/officeDocument/2006/relationships/audio" Target="../media/audio1.wav"/><Relationship Id="rId21" Type="http://schemas.openxmlformats.org/officeDocument/2006/relationships/image" Target="../media/image11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microsoft.com/office/2007/relationships/hdphoto" Target="../media/hdphoto36.wdp"/><Relationship Id="rId2" Type="http://schemas.openxmlformats.org/officeDocument/2006/relationships/audio" Target="../media/audio4.wav"/><Relationship Id="rId16" Type="http://schemas.openxmlformats.org/officeDocument/2006/relationships/image" Target="../media/image117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5.wdp"/><Relationship Id="rId11" Type="http://schemas.openxmlformats.org/officeDocument/2006/relationships/image" Target="../media/image107.png"/><Relationship Id="rId5" Type="http://schemas.openxmlformats.org/officeDocument/2006/relationships/image" Target="../media/image116.png"/><Relationship Id="rId15" Type="http://schemas.microsoft.com/office/2007/relationships/hdphoto" Target="../media/hdphoto31.wdp"/><Relationship Id="rId23" Type="http://schemas.openxmlformats.org/officeDocument/2006/relationships/image" Target="../media/image115.png"/><Relationship Id="rId10" Type="http://schemas.openxmlformats.org/officeDocument/2006/relationships/image" Target="../media/image106.png"/><Relationship Id="rId19" Type="http://schemas.microsoft.com/office/2007/relationships/hdphoto" Target="../media/hdphoto37.wdp"/><Relationship Id="rId4" Type="http://schemas.openxmlformats.org/officeDocument/2006/relationships/image" Target="../media/image54.jp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1.png"/><Relationship Id="rId3" Type="http://schemas.openxmlformats.org/officeDocument/2006/relationships/audio" Target="../media/audio4.wav"/><Relationship Id="rId21" Type="http://schemas.microsoft.com/office/2007/relationships/hdphoto" Target="../media/hdphoto33.wdp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microsoft.com/office/2007/relationships/hdphoto" Target="../media/hdphoto31.wdp"/><Relationship Id="rId2" Type="http://schemas.openxmlformats.org/officeDocument/2006/relationships/audio" Target="../media/audio1.wav"/><Relationship Id="rId16" Type="http://schemas.openxmlformats.org/officeDocument/2006/relationships/image" Target="../media/image110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11" Type="http://schemas.openxmlformats.org/officeDocument/2006/relationships/image" Target="../media/image107.png"/><Relationship Id="rId5" Type="http://schemas.openxmlformats.org/officeDocument/2006/relationships/image" Target="../media/image102.png"/><Relationship Id="rId15" Type="http://schemas.microsoft.com/office/2007/relationships/hdphoto" Target="../media/hdphoto38.wdp"/><Relationship Id="rId23" Type="http://schemas.openxmlformats.org/officeDocument/2006/relationships/image" Target="../media/image25.png"/><Relationship Id="rId10" Type="http://schemas.openxmlformats.org/officeDocument/2006/relationships/image" Target="../media/image106.png"/><Relationship Id="rId19" Type="http://schemas.microsoft.com/office/2007/relationships/hdphoto" Target="../media/hdphoto32.wdp"/><Relationship Id="rId4" Type="http://schemas.openxmlformats.org/officeDocument/2006/relationships/image" Target="../media/image54.jpg"/><Relationship Id="rId9" Type="http://schemas.openxmlformats.org/officeDocument/2006/relationships/image" Target="../media/image105.png"/><Relationship Id="rId14" Type="http://schemas.openxmlformats.org/officeDocument/2006/relationships/image" Target="../media/image120.png"/><Relationship Id="rId22" Type="http://schemas.openxmlformats.org/officeDocument/2006/relationships/image" Target="../media/image1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9.mp3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9.mp3"/><Relationship Id="rId9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13" Type="http://schemas.openxmlformats.org/officeDocument/2006/relationships/image" Target="../media/image127.png"/><Relationship Id="rId18" Type="http://schemas.microsoft.com/office/2007/relationships/hdphoto" Target="../media/hdphoto45.wdp"/><Relationship Id="rId3" Type="http://schemas.openxmlformats.org/officeDocument/2006/relationships/audio" Target="../media/audio4.wav"/><Relationship Id="rId21" Type="http://schemas.openxmlformats.org/officeDocument/2006/relationships/image" Target="../media/image15.png"/><Relationship Id="rId7" Type="http://schemas.openxmlformats.org/officeDocument/2006/relationships/image" Target="../media/image124.png"/><Relationship Id="rId12" Type="http://schemas.microsoft.com/office/2007/relationships/hdphoto" Target="../media/hdphoto42.wdp"/><Relationship Id="rId17" Type="http://schemas.openxmlformats.org/officeDocument/2006/relationships/image" Target="../media/image129.png"/><Relationship Id="rId2" Type="http://schemas.openxmlformats.org/officeDocument/2006/relationships/audio" Target="../media/audio1.wav"/><Relationship Id="rId16" Type="http://schemas.microsoft.com/office/2007/relationships/hdphoto" Target="../media/hdphoto44.wdp"/><Relationship Id="rId20" Type="http://schemas.microsoft.com/office/2007/relationships/hdphoto" Target="../media/hdphoto4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9.wdp"/><Relationship Id="rId11" Type="http://schemas.openxmlformats.org/officeDocument/2006/relationships/image" Target="../media/image126.png"/><Relationship Id="rId5" Type="http://schemas.openxmlformats.org/officeDocument/2006/relationships/image" Target="../media/image123.png"/><Relationship Id="rId15" Type="http://schemas.openxmlformats.org/officeDocument/2006/relationships/image" Target="../media/image128.png"/><Relationship Id="rId10" Type="http://schemas.microsoft.com/office/2007/relationships/hdphoto" Target="../media/hdphoto41.wdp"/><Relationship Id="rId19" Type="http://schemas.openxmlformats.org/officeDocument/2006/relationships/image" Target="../media/image130.png"/><Relationship Id="rId4" Type="http://schemas.openxmlformats.org/officeDocument/2006/relationships/image" Target="../media/image122.png"/><Relationship Id="rId9" Type="http://schemas.openxmlformats.org/officeDocument/2006/relationships/image" Target="../media/image125.png"/><Relationship Id="rId14" Type="http://schemas.microsoft.com/office/2007/relationships/hdphoto" Target="../media/hdphoto4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0.mp3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0.mp3"/><Relationship Id="rId9" Type="http://schemas.openxmlformats.org/officeDocument/2006/relationships/image" Target="../media/image1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jpeg"/><Relationship Id="rId3" Type="http://schemas.openxmlformats.org/officeDocument/2006/relationships/audio" Target="../media/audio4.wav"/><Relationship Id="rId7" Type="http://schemas.openxmlformats.org/officeDocument/2006/relationships/image" Target="../media/image135.jpeg"/><Relationship Id="rId12" Type="http://schemas.openxmlformats.org/officeDocument/2006/relationships/image" Target="../media/image1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5" Type="http://schemas.openxmlformats.org/officeDocument/2006/relationships/image" Target="../media/image133.jpeg"/><Relationship Id="rId10" Type="http://schemas.openxmlformats.org/officeDocument/2006/relationships/image" Target="../media/image138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Relationship Id="rId1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1.mp3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1.mp3"/><Relationship Id="rId9" Type="http://schemas.openxmlformats.org/officeDocument/2006/relationships/image" Target="../media/image1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13" Type="http://schemas.openxmlformats.org/officeDocument/2006/relationships/image" Target="../media/image152.png"/><Relationship Id="rId3" Type="http://schemas.openxmlformats.org/officeDocument/2006/relationships/audio" Target="../media/audio4.wav"/><Relationship Id="rId7" Type="http://schemas.openxmlformats.org/officeDocument/2006/relationships/image" Target="../media/image146.jpeg"/><Relationship Id="rId12" Type="http://schemas.openxmlformats.org/officeDocument/2006/relationships/image" Target="../media/image151.jpeg"/><Relationship Id="rId2" Type="http://schemas.openxmlformats.org/officeDocument/2006/relationships/audio" Target="../media/audio1.wav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11" Type="http://schemas.openxmlformats.org/officeDocument/2006/relationships/image" Target="../media/image150.jpeg"/><Relationship Id="rId5" Type="http://schemas.openxmlformats.org/officeDocument/2006/relationships/image" Target="../media/image144.png"/><Relationship Id="rId15" Type="http://schemas.openxmlformats.org/officeDocument/2006/relationships/image" Target="../media/image15.png"/><Relationship Id="rId10" Type="http://schemas.openxmlformats.org/officeDocument/2006/relationships/image" Target="../media/image149.jpeg"/><Relationship Id="rId4" Type="http://schemas.openxmlformats.org/officeDocument/2006/relationships/image" Target="../media/image143.jpg"/><Relationship Id="rId9" Type="http://schemas.openxmlformats.org/officeDocument/2006/relationships/image" Target="../media/image148.jpeg"/><Relationship Id="rId14" Type="http://schemas.openxmlformats.org/officeDocument/2006/relationships/image" Target="../media/image15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13" Type="http://schemas.openxmlformats.org/officeDocument/2006/relationships/image" Target="../media/image153.jpeg"/><Relationship Id="rId3" Type="http://schemas.openxmlformats.org/officeDocument/2006/relationships/audio" Target="../media/audio4.wav"/><Relationship Id="rId7" Type="http://schemas.openxmlformats.org/officeDocument/2006/relationships/image" Target="../media/image147.jpeg"/><Relationship Id="rId12" Type="http://schemas.openxmlformats.org/officeDocument/2006/relationships/image" Target="../media/image152.png"/><Relationship Id="rId2" Type="http://schemas.openxmlformats.org/officeDocument/2006/relationships/audio" Target="../media/audio1.wav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5" Type="http://schemas.openxmlformats.org/officeDocument/2006/relationships/image" Target="../media/image15.png"/><Relationship Id="rId10" Type="http://schemas.openxmlformats.org/officeDocument/2006/relationships/image" Target="../media/image150.jpeg"/><Relationship Id="rId4" Type="http://schemas.openxmlformats.org/officeDocument/2006/relationships/image" Target="../media/image143.jpg"/><Relationship Id="rId9" Type="http://schemas.openxmlformats.org/officeDocument/2006/relationships/image" Target="../media/image149.jpeg"/><Relationship Id="rId14" Type="http://schemas.openxmlformats.org/officeDocument/2006/relationships/image" Target="../media/image1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13" Type="http://schemas.openxmlformats.org/officeDocument/2006/relationships/image" Target="../media/image153.jpeg"/><Relationship Id="rId3" Type="http://schemas.openxmlformats.org/officeDocument/2006/relationships/audio" Target="../media/audio4.wav"/><Relationship Id="rId7" Type="http://schemas.openxmlformats.org/officeDocument/2006/relationships/image" Target="../media/image147.jpeg"/><Relationship Id="rId12" Type="http://schemas.openxmlformats.org/officeDocument/2006/relationships/image" Target="../media/image152.png"/><Relationship Id="rId2" Type="http://schemas.openxmlformats.org/officeDocument/2006/relationships/audio" Target="../media/audio1.wav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5" Type="http://schemas.openxmlformats.org/officeDocument/2006/relationships/image" Target="../media/image15.png"/><Relationship Id="rId10" Type="http://schemas.openxmlformats.org/officeDocument/2006/relationships/image" Target="../media/image150.jpeg"/><Relationship Id="rId4" Type="http://schemas.openxmlformats.org/officeDocument/2006/relationships/image" Target="../media/image143.jpg"/><Relationship Id="rId9" Type="http://schemas.openxmlformats.org/officeDocument/2006/relationships/image" Target="../media/image149.jpeg"/><Relationship Id="rId14" Type="http://schemas.openxmlformats.org/officeDocument/2006/relationships/image" Target="../media/image1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8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2.xml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17" Type="http://schemas.openxmlformats.org/officeDocument/2006/relationships/slide" Target="slide20.xml"/><Relationship Id="rId2" Type="http://schemas.openxmlformats.org/officeDocument/2006/relationships/audio" Target="../media/media22.mp3"/><Relationship Id="rId16" Type="http://schemas.openxmlformats.org/officeDocument/2006/relationships/image" Target="../media/image11.jpeg"/><Relationship Id="rId20" Type="http://schemas.openxmlformats.org/officeDocument/2006/relationships/image" Target="../media/image13.png"/><Relationship Id="rId1" Type="http://schemas.microsoft.com/office/2007/relationships/media" Target="../media/media22.mp3"/><Relationship Id="rId6" Type="http://schemas.openxmlformats.org/officeDocument/2006/relationships/slide" Target="slide6.xml"/><Relationship Id="rId11" Type="http://schemas.openxmlformats.org/officeDocument/2006/relationships/image" Target="../media/image9.jpeg"/><Relationship Id="rId24" Type="http://schemas.openxmlformats.org/officeDocument/2006/relationships/image" Target="../media/image25.png"/><Relationship Id="rId5" Type="http://schemas.openxmlformats.org/officeDocument/2006/relationships/image" Target="../media/image157.png"/><Relationship Id="rId15" Type="http://schemas.openxmlformats.org/officeDocument/2006/relationships/slide" Target="slide24.xml"/><Relationship Id="rId23" Type="http://schemas.openxmlformats.org/officeDocument/2006/relationships/image" Target="../media/image158.png"/><Relationship Id="rId10" Type="http://schemas.openxmlformats.org/officeDocument/2006/relationships/slide" Target="slide12.xml"/><Relationship Id="rId19" Type="http://schemas.openxmlformats.org/officeDocument/2006/relationships/slide" Target="slide28.xml"/><Relationship Id="rId4" Type="http://schemas.openxmlformats.org/officeDocument/2006/relationships/image" Target="../media/image156.png"/><Relationship Id="rId9" Type="http://schemas.openxmlformats.org/officeDocument/2006/relationships/image" Target="../media/image8.jpeg"/><Relationship Id="rId14" Type="http://schemas.openxmlformats.org/officeDocument/2006/relationships/image" Target="../media/image10.png"/><Relationship Id="rId22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mp3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40.jpg"/><Relationship Id="rId18" Type="http://schemas.openxmlformats.org/officeDocument/2006/relationships/image" Target="../media/image45.png"/><Relationship Id="rId3" Type="http://schemas.microsoft.com/office/2007/relationships/media" Target="../media/media7.mp3"/><Relationship Id="rId21" Type="http://schemas.openxmlformats.org/officeDocument/2006/relationships/image" Target="../media/image48.png"/><Relationship Id="rId7" Type="http://schemas.microsoft.com/office/2007/relationships/media" Target="../media/media9.mp3"/><Relationship Id="rId12" Type="http://schemas.openxmlformats.org/officeDocument/2006/relationships/audio" Target="../media/audio1.wav"/><Relationship Id="rId17" Type="http://schemas.openxmlformats.org/officeDocument/2006/relationships/image" Target="../media/image44.png"/><Relationship Id="rId2" Type="http://schemas.openxmlformats.org/officeDocument/2006/relationships/audio" Target="../media/media6.mp3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7.xml"/><Relationship Id="rId5" Type="http://schemas.microsoft.com/office/2007/relationships/media" Target="../media/media8.mp3"/><Relationship Id="rId15" Type="http://schemas.openxmlformats.org/officeDocument/2006/relationships/image" Target="../media/image42.png"/><Relationship Id="rId23" Type="http://schemas.openxmlformats.org/officeDocument/2006/relationships/image" Target="../media/image25.png"/><Relationship Id="rId10" Type="http://schemas.openxmlformats.org/officeDocument/2006/relationships/audio" Target="../media/media10.mp3"/><Relationship Id="rId19" Type="http://schemas.openxmlformats.org/officeDocument/2006/relationships/image" Target="../media/image46.png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image" Target="../media/image41.png"/><Relationship Id="rId2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1.mp3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p3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5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Доктор Айболи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4465" r="18561"/>
          <a:stretch/>
        </p:blipFill>
        <p:spPr>
          <a:xfrm>
            <a:off x="6084169" y="564141"/>
            <a:ext cx="2893626" cy="43204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4074" y="267494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ВСЁ О ЗДОРОВЬЕ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4074" y="1049721"/>
            <a:ext cx="47525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Школа  </a:t>
            </a:r>
          </a:p>
          <a:p>
            <a:pPr algn="ctr">
              <a:lnSpc>
                <a:spcPts val="3000"/>
              </a:lnSpc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доктора Айболита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" name="Доктор Виталий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2520" y="4172694"/>
            <a:ext cx="304800" cy="304800"/>
          </a:xfrm>
          <a:prstGeom prst="rect">
            <a:avLst/>
          </a:prstGeom>
        </p:spPr>
      </p:pic>
      <p:pic>
        <p:nvPicPr>
          <p:cNvPr id="6" name="Рисунок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77808" y="2365413"/>
            <a:ext cx="1025340" cy="1025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145" y="2365413"/>
            <a:ext cx="1025340" cy="1025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83" y="2388358"/>
            <a:ext cx="979451" cy="979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71" y="3670852"/>
            <a:ext cx="1025340" cy="1025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465" y="3702417"/>
            <a:ext cx="962210" cy="962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99" y="3671383"/>
            <a:ext cx="1024278" cy="1024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 t="14930" r="19168"/>
          <a:stretch/>
        </p:blipFill>
        <p:spPr>
          <a:xfrm>
            <a:off x="5151362" y="3652438"/>
            <a:ext cx="1076822" cy="1062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81" y="2372168"/>
            <a:ext cx="1011830" cy="1011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90952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Доктор Айболи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465" r="18561"/>
          <a:stretch/>
        </p:blipFill>
        <p:spPr>
          <a:xfrm>
            <a:off x="5773003" y="576028"/>
            <a:ext cx="2893626" cy="4320480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3761700" y="2860881"/>
            <a:ext cx="691784" cy="914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7541" y="1347614"/>
            <a:ext cx="41152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Игра «Магазин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здоровых продуктов»</a:t>
            </a:r>
          </a:p>
        </p:txBody>
      </p:sp>
      <p:pic>
        <p:nvPicPr>
          <p:cNvPr id="3" name="00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4528" y="33182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0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200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6"/>
            <a:ext cx="9144000" cy="5127067"/>
          </a:xfrm>
          <a:prstGeom prst="rect">
            <a:avLst/>
          </a:prstGeom>
        </p:spPr>
      </p:pic>
      <p:pic>
        <p:nvPicPr>
          <p:cNvPr id="3" name="Кириешки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70" b="92676" l="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3318">
            <a:off x="5230567" y="571812"/>
            <a:ext cx="1068086" cy="1068086"/>
          </a:xfrm>
          <a:prstGeom prst="rect">
            <a:avLst/>
          </a:prstGeom>
        </p:spPr>
      </p:pic>
      <p:pic>
        <p:nvPicPr>
          <p:cNvPr id="5" name="Яблоки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6" b="91016" l="2930" r="96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39" y="3021333"/>
            <a:ext cx="965394" cy="965394"/>
          </a:xfrm>
          <a:prstGeom prst="rect">
            <a:avLst/>
          </a:prstGeom>
        </p:spPr>
      </p:pic>
      <p:pic>
        <p:nvPicPr>
          <p:cNvPr id="8" name="Гречка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985" y="1567019"/>
            <a:ext cx="1298019" cy="1298019"/>
          </a:xfrm>
          <a:prstGeom prst="rect">
            <a:avLst/>
          </a:prstGeom>
        </p:spPr>
      </p:pic>
      <p:pic>
        <p:nvPicPr>
          <p:cNvPr id="9" name="Капуста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66" y="699542"/>
            <a:ext cx="936104" cy="936104"/>
          </a:xfrm>
          <a:prstGeom prst="rect">
            <a:avLst/>
          </a:prstGeom>
        </p:spPr>
      </p:pic>
      <p:pic>
        <p:nvPicPr>
          <p:cNvPr id="10" name="Чипсы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48072"/>
            <a:ext cx="915566" cy="915566"/>
          </a:xfrm>
          <a:prstGeom prst="rect">
            <a:avLst/>
          </a:prstGeom>
        </p:spPr>
      </p:pic>
      <p:pic>
        <p:nvPicPr>
          <p:cNvPr id="11" name="Круассаны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78906" l="6152" r="94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757948"/>
            <a:ext cx="1275606" cy="1275606"/>
          </a:xfrm>
          <a:prstGeom prst="rect">
            <a:avLst/>
          </a:prstGeom>
        </p:spPr>
      </p:pic>
      <p:pic>
        <p:nvPicPr>
          <p:cNvPr id="14" name="Яйца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22" b="92014" l="2778" r="986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46" y="2842122"/>
            <a:ext cx="1196467" cy="119646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2763188" y="1635646"/>
            <a:ext cx="1448772" cy="1177022"/>
            <a:chOff x="2823270" y="1683742"/>
            <a:chExt cx="1431449" cy="1111797"/>
          </a:xfrm>
        </p:grpSpPr>
        <p:pic>
          <p:nvPicPr>
            <p:cNvPr id="15" name="Кола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3418" b="96973" l="22559" r="714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270" y="1683742"/>
              <a:ext cx="1111797" cy="1111797"/>
            </a:xfrm>
            <a:prstGeom prst="rect">
              <a:avLst/>
            </a:prstGeom>
          </p:spPr>
        </p:pic>
        <p:pic>
          <p:nvPicPr>
            <p:cNvPr id="16" name="Спрайт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2637" b="96094" l="32910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708" y="1683742"/>
              <a:ext cx="1100011" cy="1100011"/>
            </a:xfrm>
            <a:prstGeom prst="rect">
              <a:avLst/>
            </a:prstGeom>
          </p:spPr>
        </p:pic>
      </p:grpSp>
      <p:pic>
        <p:nvPicPr>
          <p:cNvPr id="22" name="Молоко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80" b="94898" l="20748" r="683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09335"/>
            <a:ext cx="1221615" cy="1221615"/>
          </a:xfrm>
          <a:prstGeom prst="rect">
            <a:avLst/>
          </a:prstGeom>
        </p:spPr>
      </p:pic>
      <p:pic>
        <p:nvPicPr>
          <p:cNvPr id="23" name="Морковь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66" y="1933301"/>
            <a:ext cx="1072695" cy="1072695"/>
          </a:xfrm>
          <a:prstGeom prst="rect">
            <a:avLst/>
          </a:prstGeom>
        </p:spPr>
      </p:pic>
      <p:pic>
        <p:nvPicPr>
          <p:cNvPr id="24" name="Рыба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689" b="83045" l="2768" r="98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36" y="546089"/>
            <a:ext cx="1201400" cy="1201400"/>
          </a:xfrm>
          <a:prstGeom prst="rect">
            <a:avLst/>
          </a:prstGeom>
        </p:spPr>
      </p:pic>
      <p:pic>
        <p:nvPicPr>
          <p:cNvPr id="25" name="Хлеб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8359" b="87012" l="4785" r="966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85" y="2930718"/>
            <a:ext cx="1127975" cy="1127975"/>
          </a:xfrm>
          <a:prstGeom prst="rect">
            <a:avLst/>
          </a:prstGeom>
        </p:spPr>
      </p:pic>
      <p:pic>
        <p:nvPicPr>
          <p:cNvPr id="28" name="Сметана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78" y="2011051"/>
            <a:ext cx="867470" cy="867470"/>
          </a:xfrm>
          <a:prstGeom prst="rect">
            <a:avLst/>
          </a:prstGeom>
        </p:spPr>
      </p:pic>
      <p:pic>
        <p:nvPicPr>
          <p:cNvPr id="31" name="Масло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057" y="3367464"/>
            <a:ext cx="729224" cy="500430"/>
          </a:xfrm>
          <a:prstGeom prst="rect">
            <a:avLst/>
          </a:prstGeom>
        </p:spPr>
      </p:pic>
      <p:pic>
        <p:nvPicPr>
          <p:cNvPr id="32" name="Картофель фри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3994" b="96006" l="5431" r="937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845" y="726351"/>
            <a:ext cx="843558" cy="843558"/>
          </a:xfrm>
          <a:prstGeom prst="rect">
            <a:avLst/>
          </a:prstGeom>
        </p:spPr>
      </p:pic>
      <p:pic>
        <p:nvPicPr>
          <p:cNvPr id="34" name="Творог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806" y="698208"/>
            <a:ext cx="660083" cy="815294"/>
          </a:xfrm>
          <a:prstGeom prst="rect">
            <a:avLst/>
          </a:prstGeom>
        </p:spPr>
      </p:pic>
      <p:pic>
        <p:nvPicPr>
          <p:cNvPr id="35" name="Йогурт"/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8136" b="88877" l="4634" r="98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279" y="3023126"/>
            <a:ext cx="1037361" cy="1037361"/>
          </a:xfrm>
          <a:prstGeom prst="rect">
            <a:avLst/>
          </a:prstGeom>
        </p:spPr>
      </p:pic>
      <p:pic>
        <p:nvPicPr>
          <p:cNvPr id="36" name="Пироженое"/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7473" b="99457" l="8696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04" y="2053690"/>
            <a:ext cx="714351" cy="714351"/>
          </a:xfrm>
          <a:prstGeom prst="rect">
            <a:avLst/>
          </a:prstGeom>
        </p:spPr>
      </p:pic>
      <p:pic>
        <p:nvPicPr>
          <p:cNvPr id="37" name="Сыр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283">
            <a:off x="4416467" y="766950"/>
            <a:ext cx="887657" cy="887657"/>
          </a:xfrm>
          <a:prstGeom prst="rect">
            <a:avLst/>
          </a:prstGeom>
        </p:spPr>
      </p:pic>
      <p:pic>
        <p:nvPicPr>
          <p:cNvPr id="4" name="Конфеты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24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80" y="3282649"/>
            <a:ext cx="1072706" cy="585245"/>
          </a:xfrm>
          <a:prstGeom prst="rect">
            <a:avLst/>
          </a:prstGeom>
        </p:spPr>
      </p:pic>
      <p:pic>
        <p:nvPicPr>
          <p:cNvPr id="26" name="Рисунок 25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4299942"/>
            <a:ext cx="733948" cy="7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Исчезновение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Исчезновение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Исчезновение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Исчезновение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Исчезновение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Исчезновение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Исчезновение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Доктор Айболи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465" r="18561"/>
          <a:stretch/>
        </p:blipFill>
        <p:spPr>
          <a:xfrm>
            <a:off x="5773003" y="576028"/>
            <a:ext cx="2893626" cy="4320480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3606340" y="2313274"/>
            <a:ext cx="710028" cy="938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8136" y="575733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 4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0243" y="1563638"/>
            <a:ext cx="3369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Королева Гигиена</a:t>
            </a:r>
          </a:p>
        </p:txBody>
      </p:sp>
      <p:pic>
        <p:nvPicPr>
          <p:cNvPr id="2" name="00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4528" y="3003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1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🛁 Почему нужно мыть руки _ Гигиена для детей. Что такое МИКРОБЫ для малышей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222489"/>
            <a:ext cx="8352928" cy="4698522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8599575" y="4575291"/>
            <a:ext cx="416460" cy="550730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80" y="4338395"/>
            <a:ext cx="733948" cy="7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8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132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Доктор Айболи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465" r="18561"/>
          <a:stretch/>
        </p:blipFill>
        <p:spPr>
          <a:xfrm>
            <a:off x="5773003" y="576028"/>
            <a:ext cx="2893626" cy="4320480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3640146" y="2668289"/>
            <a:ext cx="710028" cy="9389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3465" y="1347614"/>
            <a:ext cx="4203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Игра «Найди лишнее»</a:t>
            </a:r>
          </a:p>
        </p:txBody>
      </p:sp>
      <p:pic>
        <p:nvPicPr>
          <p:cNvPr id="3" name="00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6536" y="2736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7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200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46" y="3219822"/>
            <a:ext cx="2165456" cy="14748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15" y="2791162"/>
            <a:ext cx="2262433" cy="22624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46" y="594937"/>
            <a:ext cx="2386696" cy="23866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242" y="319778"/>
            <a:ext cx="2505001" cy="2505001"/>
          </a:xfrm>
          <a:prstGeom prst="rect">
            <a:avLst/>
          </a:prstGeom>
        </p:spPr>
      </p:pic>
      <p:pic>
        <p:nvPicPr>
          <p:cNvPr id="7" name="Рисунок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8599575" y="4575291"/>
            <a:ext cx="416460" cy="550730"/>
          </a:xfrm>
          <a:prstGeom prst="rect">
            <a:avLst/>
          </a:prstGeom>
        </p:spPr>
      </p:pic>
      <p:pic>
        <p:nvPicPr>
          <p:cNvPr id="8" name="Рисунок 7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97" y="4369942"/>
            <a:ext cx="733948" cy="7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6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Исчезновение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11510"/>
            <a:ext cx="2386696" cy="2386696"/>
          </a:xfrm>
          <a:prstGeom prst="rect">
            <a:avLst/>
          </a:prstGeom>
        </p:spPr>
      </p:pic>
      <p:pic>
        <p:nvPicPr>
          <p:cNvPr id="7" name="Рисунок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8599575" y="4575291"/>
            <a:ext cx="416460" cy="5507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18"/>
          <a:stretch/>
        </p:blipFill>
        <p:spPr>
          <a:xfrm>
            <a:off x="2907128" y="411510"/>
            <a:ext cx="1215577" cy="23796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39" y="3085549"/>
            <a:ext cx="2266034" cy="16785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50" b="90000" l="5938" r="94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81" y="2998986"/>
            <a:ext cx="1851670" cy="1851670"/>
          </a:xfrm>
          <a:prstGeom prst="rect">
            <a:avLst/>
          </a:prstGeom>
        </p:spPr>
      </p:pic>
      <p:pic>
        <p:nvPicPr>
          <p:cNvPr id="8" name="Рисунок 7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97" y="4369942"/>
            <a:ext cx="733948" cy="7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Исчезновение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3" t="4244" r="2841" b="4520"/>
          <a:stretch/>
        </p:blipFill>
        <p:spPr>
          <a:xfrm>
            <a:off x="5283620" y="2931790"/>
            <a:ext cx="2077518" cy="20043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68" t="8309" r="18226" b="8890"/>
          <a:stretch/>
        </p:blipFill>
        <p:spPr>
          <a:xfrm>
            <a:off x="5364088" y="373075"/>
            <a:ext cx="1872208" cy="24295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6944" l="2813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2" t="7312" r="12482" b="5565"/>
          <a:stretch/>
        </p:blipFill>
        <p:spPr>
          <a:xfrm>
            <a:off x="2591124" y="885139"/>
            <a:ext cx="2134496" cy="13533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86" y="2492891"/>
            <a:ext cx="2475254" cy="2475254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556" y="4372170"/>
            <a:ext cx="733948" cy="7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2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Исчезновение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Доктор Айболи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465" r="18561"/>
          <a:stretch/>
        </p:blipFill>
        <p:spPr>
          <a:xfrm>
            <a:off x="5773003" y="576028"/>
            <a:ext cx="2893626" cy="4320480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3678000" y="2334414"/>
            <a:ext cx="707878" cy="9361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8136" y="575733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 5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2706" y="1347614"/>
            <a:ext cx="4384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Настроение и здоровье</a:t>
            </a:r>
          </a:p>
        </p:txBody>
      </p:sp>
      <p:pic>
        <p:nvPicPr>
          <p:cNvPr id="2" name="00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6536" y="2770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7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971527"/>
            <a:ext cx="1512168" cy="152502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922" y="888257"/>
            <a:ext cx="1836592" cy="159984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629" y="2836935"/>
            <a:ext cx="1805462" cy="180546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3" b="100000" l="43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647" y="2975191"/>
            <a:ext cx="1586825" cy="167134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40" b="99844" l="13438" r="94792"/>
                    </a14:imgEffect>
                  </a14:imgLayer>
                </a14:imgProps>
              </a:ext>
            </a:extLst>
          </a:blip>
          <a:srcRect l="22950" t="3124" r="21329" b="-545"/>
          <a:stretch/>
        </p:blipFill>
        <p:spPr>
          <a:xfrm>
            <a:off x="2453273" y="2791434"/>
            <a:ext cx="1589084" cy="185509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/>
          <a:srcRect l="15870" t="4395" r="13958" b="16947"/>
          <a:stretch/>
        </p:blipFill>
        <p:spPr>
          <a:xfrm>
            <a:off x="472647" y="888257"/>
            <a:ext cx="1773590" cy="1618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24644" y="896311"/>
            <a:ext cx="1703540" cy="165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7345" y="3075806"/>
            <a:ext cx="1528831" cy="1479562"/>
          </a:xfrm>
          <a:prstGeom prst="rect">
            <a:avLst/>
          </a:prstGeom>
        </p:spPr>
      </p:pic>
      <p:pic>
        <p:nvPicPr>
          <p:cNvPr id="11" name="Рисунок 10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052" y="4155926"/>
            <a:ext cx="733948" cy="7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4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Доктор Айболи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4465" r="18561"/>
          <a:stretch/>
        </p:blipFill>
        <p:spPr>
          <a:xfrm>
            <a:off x="5773003" y="576028"/>
            <a:ext cx="2893626" cy="4320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5775" y="1419622"/>
            <a:ext cx="45987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Признаки здоровья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 признаки заболевания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8136" y="575733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 1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3638680" y="2888868"/>
            <a:ext cx="712948" cy="942808"/>
          </a:xfrm>
          <a:prstGeom prst="rect">
            <a:avLst/>
          </a:prstGeom>
        </p:spPr>
      </p:pic>
      <p:pic>
        <p:nvPicPr>
          <p:cNvPr id="4" name="00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96536" y="2919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0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2000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Доктор Айболи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465" r="18561"/>
          <a:stretch/>
        </p:blipFill>
        <p:spPr>
          <a:xfrm>
            <a:off x="5773003" y="576028"/>
            <a:ext cx="2893626" cy="4320480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3614770" y="2520866"/>
            <a:ext cx="762330" cy="10081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8136" y="575733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 6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2713" y="1347614"/>
            <a:ext cx="4364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Движение – это жизнь!</a:t>
            </a:r>
          </a:p>
        </p:txBody>
      </p:sp>
      <p:pic>
        <p:nvPicPr>
          <p:cNvPr id="2" name="00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4528" y="3406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2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7433579" y="131392"/>
            <a:ext cx="1516953" cy="15169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784569" y="131392"/>
            <a:ext cx="1516953" cy="15169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486549" y="131392"/>
            <a:ext cx="1516953" cy="15169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135559" y="131392"/>
            <a:ext cx="1516953" cy="15169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64" y="2157624"/>
            <a:ext cx="1575202" cy="10263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3" t="29702" r="8411" b="20350"/>
          <a:stretch/>
        </p:blipFill>
        <p:spPr>
          <a:xfrm>
            <a:off x="7596336" y="2448172"/>
            <a:ext cx="1351634" cy="8159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9" y="3748306"/>
            <a:ext cx="1112701" cy="11127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35" y="2081265"/>
            <a:ext cx="1549800" cy="15498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3" r="36379"/>
          <a:stretch/>
        </p:blipFill>
        <p:spPr>
          <a:xfrm rot="20999990">
            <a:off x="2158398" y="2073704"/>
            <a:ext cx="566386" cy="15197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664" y="3741981"/>
            <a:ext cx="1211790" cy="121179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5215699" y="3781958"/>
            <a:ext cx="1137739" cy="1137739"/>
            <a:chOff x="3338832" y="2938759"/>
            <a:chExt cx="1137739" cy="1137739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338832" y="2938759"/>
              <a:ext cx="1137739" cy="1137739"/>
            </a:xfrm>
            <a:prstGeom prst="roundRect">
              <a:avLst/>
            </a:prstGeom>
            <a:solidFill>
              <a:srgbClr val="1DBBE9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6333" y="3020032"/>
              <a:ext cx="975189" cy="975189"/>
            </a:xfrm>
            <a:prstGeom prst="rect">
              <a:avLst/>
            </a:prstGeom>
          </p:spPr>
        </p:pic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33" y="3773242"/>
            <a:ext cx="1130481" cy="11304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8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1" y="2610001"/>
            <a:ext cx="1224756" cy="57596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7756530" y="3748306"/>
            <a:ext cx="1137739" cy="1137739"/>
            <a:chOff x="6084168" y="3778208"/>
            <a:chExt cx="1137739" cy="1137739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6084168" y="3778208"/>
              <a:ext cx="1137739" cy="1137739"/>
            </a:xfrm>
            <a:prstGeom prst="roundRect">
              <a:avLst/>
            </a:prstGeom>
            <a:solidFill>
              <a:srgbClr val="1DBBE9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567" b="89252" l="12500" r="81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28" t="2119" r="14559" b="3991"/>
            <a:stretch/>
          </p:blipFill>
          <p:spPr>
            <a:xfrm>
              <a:off x="6117136" y="3811860"/>
              <a:ext cx="1071802" cy="1069493"/>
            </a:xfrm>
            <a:prstGeom prst="rect">
              <a:avLst/>
            </a:prstGeom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94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49" y="3781958"/>
            <a:ext cx="1137599" cy="117181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00" y="2201032"/>
            <a:ext cx="1310265" cy="131026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13" b="990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029" b="20037"/>
          <a:stretch/>
        </p:blipFill>
        <p:spPr>
          <a:xfrm>
            <a:off x="107504" y="-21053"/>
            <a:ext cx="2241819" cy="1992454"/>
          </a:xfrm>
          <a:prstGeom prst="rect">
            <a:avLst/>
          </a:prstGeom>
        </p:spPr>
      </p:pic>
      <p:pic>
        <p:nvPicPr>
          <p:cNvPr id="30" name="Рисунок 2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226031" y="4585642"/>
            <a:ext cx="416460" cy="550730"/>
          </a:xfrm>
          <a:prstGeom prst="rect">
            <a:avLst/>
          </a:prstGeom>
        </p:spPr>
      </p:pic>
      <p:pic>
        <p:nvPicPr>
          <p:cNvPr id="29" name="Рисунок 28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070" y="4515966"/>
            <a:ext cx="627534" cy="6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7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63044E-6 L 0.07916 -0.66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333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66101E-6 L 0.14149 -0.391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6" y="-19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04971E-7 L 0.26128 -0.66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-334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06048E-6 L 0.09132 -0.3727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6" y="-18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7433579" y="131392"/>
            <a:ext cx="1516953" cy="151695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784569" y="131392"/>
            <a:ext cx="1516953" cy="151695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486549" y="131392"/>
            <a:ext cx="1516953" cy="151695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135559" y="131392"/>
            <a:ext cx="1516953" cy="151695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34" y="2157624"/>
            <a:ext cx="1492631" cy="11065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3" t="29702" r="8411" b="20350"/>
          <a:stretch/>
        </p:blipFill>
        <p:spPr>
          <a:xfrm>
            <a:off x="7596336" y="2448172"/>
            <a:ext cx="1351634" cy="8159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9" y="3748306"/>
            <a:ext cx="1112701" cy="11127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35" y="2081265"/>
            <a:ext cx="1549800" cy="15498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3" r="36379"/>
          <a:stretch/>
        </p:blipFill>
        <p:spPr>
          <a:xfrm rot="20999990">
            <a:off x="2158398" y="2073704"/>
            <a:ext cx="566386" cy="15197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664" y="3773242"/>
            <a:ext cx="1211790" cy="121179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5215699" y="3781958"/>
            <a:ext cx="1137739" cy="1137739"/>
            <a:chOff x="3338832" y="2938759"/>
            <a:chExt cx="1137739" cy="1137739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338832" y="2938759"/>
              <a:ext cx="1137739" cy="1137739"/>
            </a:xfrm>
            <a:prstGeom prst="roundRect">
              <a:avLst/>
            </a:prstGeom>
            <a:solidFill>
              <a:srgbClr val="1DBBE9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6333" y="3020032"/>
              <a:ext cx="975189" cy="975189"/>
            </a:xfrm>
            <a:prstGeom prst="rect">
              <a:avLst/>
            </a:prstGeom>
          </p:spPr>
        </p:pic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33" y="3773242"/>
            <a:ext cx="1130481" cy="11304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8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1" y="2610001"/>
            <a:ext cx="1224756" cy="57596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7756530" y="3748306"/>
            <a:ext cx="1137739" cy="1137739"/>
            <a:chOff x="6084168" y="3778208"/>
            <a:chExt cx="1137739" cy="1137739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6084168" y="3778208"/>
              <a:ext cx="1137739" cy="1137739"/>
            </a:xfrm>
            <a:prstGeom prst="roundRect">
              <a:avLst/>
            </a:prstGeom>
            <a:solidFill>
              <a:srgbClr val="1DBBE9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567" b="89252" l="12500" r="81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28" t="2119" r="14559" b="3991"/>
            <a:stretch/>
          </p:blipFill>
          <p:spPr>
            <a:xfrm>
              <a:off x="6117136" y="3811860"/>
              <a:ext cx="1071802" cy="1069493"/>
            </a:xfrm>
            <a:prstGeom prst="rect">
              <a:avLst/>
            </a:prstGeom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94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01" y="3781039"/>
            <a:ext cx="1137599" cy="117181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00" y="2201032"/>
            <a:ext cx="1310265" cy="131026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679"/>
            <a:ext cx="1613085" cy="2010075"/>
          </a:xfrm>
          <a:prstGeom prst="rect">
            <a:avLst/>
          </a:prstGeom>
        </p:spPr>
      </p:pic>
      <p:pic>
        <p:nvPicPr>
          <p:cNvPr id="30" name="Рисунок 2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226031" y="4585642"/>
            <a:ext cx="416460" cy="550730"/>
          </a:xfrm>
          <a:prstGeom prst="rect">
            <a:avLst/>
          </a:prstGeom>
        </p:spPr>
      </p:pic>
      <p:pic>
        <p:nvPicPr>
          <p:cNvPr id="29" name="Рисунок 28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070" y="4515966"/>
            <a:ext cx="627534" cy="6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2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5239E-7 L 0.25 -0.6584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329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0605E-6 L -0.19202 -0.3770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1" y="-18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74637E-6 L 0.1217 -0.6794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76" y="-339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06572E-7 L -0.20608 -0.3486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174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433579" y="131392"/>
            <a:ext cx="1516953" cy="151695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784569" y="131392"/>
            <a:ext cx="1516953" cy="151695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86549" y="131392"/>
            <a:ext cx="1516953" cy="151695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35559" y="131392"/>
            <a:ext cx="1516953" cy="151695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64" y="2157624"/>
            <a:ext cx="1575202" cy="10263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3" t="29702" r="8411" b="20350"/>
          <a:stretch/>
        </p:blipFill>
        <p:spPr>
          <a:xfrm>
            <a:off x="7596336" y="2448172"/>
            <a:ext cx="1351634" cy="8159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9" y="3748306"/>
            <a:ext cx="1112701" cy="11127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35" y="2081265"/>
            <a:ext cx="1549800" cy="15498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3" r="36379"/>
          <a:stretch/>
        </p:blipFill>
        <p:spPr>
          <a:xfrm rot="20999990">
            <a:off x="2158398" y="2073704"/>
            <a:ext cx="566386" cy="15197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664" y="3781958"/>
            <a:ext cx="1211790" cy="121179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5215699" y="3781958"/>
            <a:ext cx="1137739" cy="1137739"/>
            <a:chOff x="3338832" y="2938759"/>
            <a:chExt cx="1137739" cy="1137739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338832" y="2938759"/>
              <a:ext cx="1137739" cy="1137739"/>
            </a:xfrm>
            <a:prstGeom prst="roundRect">
              <a:avLst/>
            </a:prstGeom>
            <a:solidFill>
              <a:srgbClr val="1DBBE9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6333" y="3020032"/>
              <a:ext cx="975189" cy="975189"/>
            </a:xfrm>
            <a:prstGeom prst="rect">
              <a:avLst/>
            </a:prstGeom>
          </p:spPr>
        </p:pic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33" y="3773242"/>
            <a:ext cx="1130481" cy="1130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4" t="17235" r="4201" b="26882"/>
          <a:stretch/>
        </p:blipFill>
        <p:spPr>
          <a:xfrm rot="21125093" flipH="1">
            <a:off x="40917" y="428441"/>
            <a:ext cx="2397764" cy="8701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8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1" y="2610001"/>
            <a:ext cx="1224756" cy="57596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7756530" y="3748306"/>
            <a:ext cx="1137739" cy="1137739"/>
            <a:chOff x="6084168" y="3778208"/>
            <a:chExt cx="1137739" cy="1137739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6084168" y="3778208"/>
              <a:ext cx="1137739" cy="1137739"/>
            </a:xfrm>
            <a:prstGeom prst="roundRect">
              <a:avLst/>
            </a:prstGeom>
            <a:solidFill>
              <a:srgbClr val="1DBBE9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8567" b="89252" l="12500" r="81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28" t="2119" r="14559" b="3991"/>
            <a:stretch/>
          </p:blipFill>
          <p:spPr>
            <a:xfrm>
              <a:off x="6117136" y="3811860"/>
              <a:ext cx="1071802" cy="1069493"/>
            </a:xfrm>
            <a:prstGeom prst="rect">
              <a:avLst/>
            </a:prstGeom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94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343" y="3821935"/>
            <a:ext cx="1137599" cy="117181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00" y="2201032"/>
            <a:ext cx="1310265" cy="1310265"/>
          </a:xfrm>
          <a:prstGeom prst="rect">
            <a:avLst/>
          </a:prstGeom>
        </p:spPr>
      </p:pic>
      <p:pic>
        <p:nvPicPr>
          <p:cNvPr id="23" name="Рисунок 22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407841"/>
            <a:ext cx="733948" cy="7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19068E-6 L 0.24392 -0.39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19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3104E-6 L 0.25746 -0.678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33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0605E-6 L 0.30486 -0.377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3" y="-18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008E-6 L -0.01667 -0.675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337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Доктор Айболи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465" r="18561"/>
          <a:stretch/>
        </p:blipFill>
        <p:spPr>
          <a:xfrm>
            <a:off x="5773003" y="576028"/>
            <a:ext cx="2893626" cy="4320480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3626543" y="2812937"/>
            <a:ext cx="737271" cy="9749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8136" y="575733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 7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8128" y="1347614"/>
            <a:ext cx="44541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Закаляйся, если хочешь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быть здоров!</a:t>
            </a:r>
          </a:p>
        </p:txBody>
      </p:sp>
      <p:pic>
        <p:nvPicPr>
          <p:cNvPr id="2" name="01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4528" y="2876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9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200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Скругленный прямоугольник 33"/>
          <p:cNvSpPr/>
          <p:nvPr/>
        </p:nvSpPr>
        <p:spPr>
          <a:xfrm>
            <a:off x="4571446" y="3435846"/>
            <a:ext cx="1944216" cy="136815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89736" y="3435846"/>
            <a:ext cx="1944216" cy="136815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480591" y="3435846"/>
            <a:ext cx="1944216" cy="136815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662302" y="3435846"/>
            <a:ext cx="1944216" cy="136815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01" b="14343"/>
          <a:stretch/>
        </p:blipFill>
        <p:spPr>
          <a:xfrm>
            <a:off x="323528" y="248546"/>
            <a:ext cx="1490721" cy="108012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" b="100000" l="22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077" b="34123"/>
          <a:stretch/>
        </p:blipFill>
        <p:spPr>
          <a:xfrm>
            <a:off x="4571177" y="330516"/>
            <a:ext cx="1873032" cy="83587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1" r="10351"/>
          <a:stretch/>
        </p:blipFill>
        <p:spPr>
          <a:xfrm>
            <a:off x="1231271" y="1665431"/>
            <a:ext cx="1599368" cy="1338367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>
            <a:off x="3766080" y="1715703"/>
            <a:ext cx="1566053" cy="1152128"/>
            <a:chOff x="3628834" y="2417197"/>
            <a:chExt cx="2164948" cy="1526650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5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58" b="7604"/>
            <a:stretch/>
          </p:blipFill>
          <p:spPr>
            <a:xfrm>
              <a:off x="3628834" y="2417197"/>
              <a:ext cx="2164948" cy="1248354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" t="15825" b="8286"/>
            <a:stretch/>
          </p:blipFill>
          <p:spPr>
            <a:xfrm>
              <a:off x="3912042" y="3041374"/>
              <a:ext cx="1526559" cy="902473"/>
            </a:xfrm>
            <a:prstGeom prst="rect">
              <a:avLst/>
            </a:prstGeom>
          </p:spPr>
        </p:pic>
      </p:grp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03" b="16211"/>
          <a:stretch/>
        </p:blipFill>
        <p:spPr>
          <a:xfrm>
            <a:off x="2411760" y="297279"/>
            <a:ext cx="1609951" cy="105752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29" b="98571" l="5109" r="9108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7" r="17538"/>
          <a:stretch/>
        </p:blipFill>
        <p:spPr>
          <a:xfrm>
            <a:off x="6084168" y="1514132"/>
            <a:ext cx="1281336" cy="15552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2" t="3164" r="3822"/>
          <a:stretch/>
        </p:blipFill>
        <p:spPr>
          <a:xfrm>
            <a:off x="7256775" y="297279"/>
            <a:ext cx="1290877" cy="1368152"/>
          </a:xfrm>
          <a:prstGeom prst="rect">
            <a:avLst/>
          </a:prstGeom>
        </p:spPr>
      </p:pic>
      <p:pic>
        <p:nvPicPr>
          <p:cNvPr id="16" name="Рисунок 1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8660405" y="4585642"/>
            <a:ext cx="416460" cy="55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6782E-6 L 0.02882 0.640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320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8.17649E-7 L 0.15798 0.351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9" y="17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9954E-6 L 0.11284 0.362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181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9.84264E-7 L 0.23246 0.645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32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Доктор Айболи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465" r="18561"/>
          <a:stretch/>
        </p:blipFill>
        <p:spPr>
          <a:xfrm>
            <a:off x="5773003" y="576028"/>
            <a:ext cx="2893626" cy="4320480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3626543" y="2812937"/>
            <a:ext cx="737271" cy="9749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7764" y="1347614"/>
            <a:ext cx="31548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Собери команду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закалённых</a:t>
            </a:r>
          </a:p>
        </p:txBody>
      </p:sp>
      <p:pic>
        <p:nvPicPr>
          <p:cNvPr id="2" name="01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4528" y="2626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3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39450" y="3435846"/>
            <a:ext cx="1308213" cy="1296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22815" y="3435846"/>
            <a:ext cx="1308213" cy="1296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06180" y="3435846"/>
            <a:ext cx="1308213" cy="1296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89545" y="3435846"/>
            <a:ext cx="1308213" cy="1296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172910" y="3435846"/>
            <a:ext cx="1308213" cy="1296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656274" y="3435846"/>
            <a:ext cx="1308213" cy="1296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1960"/>
            <a:ext cx="1243636" cy="1243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929" y="421960"/>
            <a:ext cx="1243636" cy="1243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750" y="1795590"/>
            <a:ext cx="1243636" cy="1243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2" r="14841"/>
          <a:stretch/>
        </p:blipFill>
        <p:spPr>
          <a:xfrm>
            <a:off x="683568" y="1799853"/>
            <a:ext cx="1243636" cy="1235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50" y="420313"/>
            <a:ext cx="1246930" cy="1246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290" y="421960"/>
            <a:ext cx="1243636" cy="1243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98" y="1789129"/>
            <a:ext cx="1256558" cy="12565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793943"/>
            <a:ext cx="1246930" cy="1246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880" y="1793943"/>
            <a:ext cx="1246930" cy="1246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16732"/>
            <a:ext cx="1254092" cy="1254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72" y="4409552"/>
            <a:ext cx="733948" cy="7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9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0762E-6 L -0.04427 0.323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16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78865E-6 L 0.12101 0.5911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295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78865E-6 L 0.0974 0.591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295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437E-6 L 0.08107 0.3242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16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0762E-6 L 0.04219 0.323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16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78865E-6 L 0.05816 0.5911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295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Доктор Айболи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465" r="18561"/>
          <a:stretch/>
        </p:blipFill>
        <p:spPr>
          <a:xfrm>
            <a:off x="5773003" y="576028"/>
            <a:ext cx="2893626" cy="4320480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3593486" y="2205056"/>
            <a:ext cx="803402" cy="1062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8136" y="575733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 8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0611" y="1347614"/>
            <a:ext cx="3229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Часики здоровья</a:t>
            </a:r>
          </a:p>
        </p:txBody>
      </p:sp>
      <p:pic>
        <p:nvPicPr>
          <p:cNvPr id="2" name="011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4528" y="257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8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300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1946304" y="188396"/>
            <a:ext cx="1545576" cy="1531317"/>
          </a:xfrm>
          <a:prstGeom prst="roundRect">
            <a:avLst/>
          </a:prstGeom>
          <a:solidFill>
            <a:srgbClr val="F59DE8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46304" y="1782075"/>
            <a:ext cx="1545576" cy="1531317"/>
          </a:xfrm>
          <a:prstGeom prst="roundRect">
            <a:avLst/>
          </a:prstGeom>
          <a:solidFill>
            <a:srgbClr val="F59DE8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46304" y="3416697"/>
            <a:ext cx="1545576" cy="1531317"/>
          </a:xfrm>
          <a:prstGeom prst="roundRect">
            <a:avLst/>
          </a:prstGeom>
          <a:solidFill>
            <a:srgbClr val="F59DE8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4286"/>
            <a:ext cx="1441824" cy="12889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739" y="1944113"/>
            <a:ext cx="1407186" cy="1407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62" y="3516107"/>
            <a:ext cx="1407186" cy="1407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r="15146"/>
          <a:stretch/>
        </p:blipFill>
        <p:spPr>
          <a:xfrm>
            <a:off x="5778169" y="331533"/>
            <a:ext cx="1462729" cy="1407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9902"/>
            <a:ext cx="1407186" cy="1407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973" y="3555968"/>
            <a:ext cx="1368152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683" y="1944113"/>
            <a:ext cx="1368152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346" y="361798"/>
            <a:ext cx="1363394" cy="1363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r="13399"/>
          <a:stretch/>
        </p:blipFill>
        <p:spPr>
          <a:xfrm>
            <a:off x="7430739" y="3563005"/>
            <a:ext cx="1424730" cy="1373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62" y="1924596"/>
            <a:ext cx="1407186" cy="1407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7504" y="87491"/>
            <a:ext cx="1003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59D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Утро</a:t>
            </a:r>
            <a:endParaRPr lang="ru-RU" sz="3200" b="1" dirty="0">
              <a:solidFill>
                <a:srgbClr val="F59DE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Рисунок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246647" y="4536427"/>
            <a:ext cx="416460" cy="550730"/>
          </a:xfrm>
          <a:prstGeom prst="rect">
            <a:avLst/>
          </a:prstGeom>
        </p:spPr>
      </p:pic>
      <p:pic>
        <p:nvPicPr>
          <p:cNvPr id="27" name="Рисунок 26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070" y="4515966"/>
            <a:ext cx="627534" cy="6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5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75224E-6 L -0.23941 -0.012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-6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47763E-6 L -0.4165 -0.009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-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2962E-6 L -0.59427 -0.014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22" y="-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1251158" y="3507854"/>
            <a:ext cx="1440160" cy="144016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79350" y="3507854"/>
            <a:ext cx="1440160" cy="144016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35534" y="3507854"/>
            <a:ext cx="1440160" cy="144016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363726" y="3507854"/>
            <a:ext cx="1440160" cy="144016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38" y="286627"/>
            <a:ext cx="1323478" cy="1323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911072"/>
            <a:ext cx="1323478" cy="1323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819" y="286627"/>
            <a:ext cx="1323478" cy="1323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11072"/>
            <a:ext cx="1323478" cy="1323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55" y="1911072"/>
            <a:ext cx="1323478" cy="1323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10" y="1928976"/>
            <a:ext cx="1287670" cy="1287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04531"/>
            <a:ext cx="1287670" cy="1287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r="14777"/>
          <a:stretch/>
        </p:blipFill>
        <p:spPr>
          <a:xfrm>
            <a:off x="971600" y="293052"/>
            <a:ext cx="1323478" cy="1310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8599575" y="4622650"/>
            <a:ext cx="416460" cy="550730"/>
          </a:xfrm>
          <a:prstGeom prst="rect">
            <a:avLst/>
          </a:prstGeom>
        </p:spPr>
      </p:pic>
      <p:pic>
        <p:nvPicPr>
          <p:cNvPr id="17" name="Рисунок 16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97" y="4369942"/>
            <a:ext cx="733948" cy="7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0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40666E-6 L 0.03784 0.637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" y="31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40666E-6 L -0.04671 0.637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31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27337E-6 L 0.01042 0.321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160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27337E-6 L -0.02309 0.3218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" y="160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1979712" y="286500"/>
            <a:ext cx="1465741" cy="1452219"/>
          </a:xfrm>
          <a:prstGeom prst="roundRect">
            <a:avLst/>
          </a:prstGeom>
          <a:solidFill>
            <a:srgbClr val="FFFF6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946304" y="1861173"/>
            <a:ext cx="1465741" cy="1452219"/>
          </a:xfrm>
          <a:prstGeom prst="roundRect">
            <a:avLst/>
          </a:prstGeom>
          <a:solidFill>
            <a:srgbClr val="FFFF6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946304" y="3435846"/>
            <a:ext cx="1465741" cy="1452219"/>
          </a:xfrm>
          <a:prstGeom prst="roundRect">
            <a:avLst/>
          </a:prstGeom>
          <a:solidFill>
            <a:srgbClr val="FFFF6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49" y="339902"/>
            <a:ext cx="1407186" cy="1407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346" y="1949329"/>
            <a:ext cx="1407186" cy="1407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r="15146"/>
          <a:stretch/>
        </p:blipFill>
        <p:spPr>
          <a:xfrm>
            <a:off x="7419346" y="3497903"/>
            <a:ext cx="1462729" cy="1407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62" y="3497903"/>
            <a:ext cx="1407186" cy="1407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683" y="1949329"/>
            <a:ext cx="1368152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379" y="286500"/>
            <a:ext cx="1368152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346" y="361798"/>
            <a:ext cx="1363394" cy="1363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r="13399"/>
          <a:stretch/>
        </p:blipFill>
        <p:spPr>
          <a:xfrm>
            <a:off x="5853329" y="3514927"/>
            <a:ext cx="1424730" cy="1373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62" y="1924596"/>
            <a:ext cx="1407186" cy="1407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8" b="15325"/>
          <a:stretch/>
        </p:blipFill>
        <p:spPr>
          <a:xfrm>
            <a:off x="251520" y="1851669"/>
            <a:ext cx="1440160" cy="133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504" y="87491"/>
            <a:ext cx="1092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</a:t>
            </a:r>
            <a:endParaRPr lang="ru-RU" sz="32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Рисунок 17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271981" y="4520839"/>
            <a:ext cx="416460" cy="550730"/>
          </a:xfrm>
          <a:prstGeom prst="rect">
            <a:avLst/>
          </a:prstGeom>
        </p:spPr>
      </p:pic>
      <p:pic>
        <p:nvPicPr>
          <p:cNvPr id="17" name="Рисунок 16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070" y="4515966"/>
            <a:ext cx="627534" cy="6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06109E-6 L -0.23941 0.00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1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47763E-6 L -0.4165 -0.009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-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68683E-6 L -0.23941 -0.008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-4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1946304" y="286500"/>
            <a:ext cx="1465741" cy="1452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46304" y="1861173"/>
            <a:ext cx="1465741" cy="1452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46304" y="3435846"/>
            <a:ext cx="1465741" cy="1452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49" y="339902"/>
            <a:ext cx="1407186" cy="1407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62" y="3516107"/>
            <a:ext cx="1407186" cy="1407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r="15146"/>
          <a:stretch/>
        </p:blipFill>
        <p:spPr>
          <a:xfrm>
            <a:off x="7419346" y="3458362"/>
            <a:ext cx="1462729" cy="1407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9902"/>
            <a:ext cx="1407186" cy="1407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588" y="1944113"/>
            <a:ext cx="1368152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683" y="1944113"/>
            <a:ext cx="1368152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346" y="361798"/>
            <a:ext cx="1363394" cy="1363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r="13399"/>
          <a:stretch/>
        </p:blipFill>
        <p:spPr>
          <a:xfrm>
            <a:off x="5853329" y="3514927"/>
            <a:ext cx="1424730" cy="1373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62" y="1924596"/>
            <a:ext cx="1407186" cy="1407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17248"/>
            <a:ext cx="1440160" cy="14011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7504" y="87491"/>
            <a:ext cx="1249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Вечер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Рисунок 27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271981" y="4520839"/>
            <a:ext cx="416460" cy="550730"/>
          </a:xfrm>
          <a:prstGeom prst="rect">
            <a:avLst/>
          </a:prstGeom>
        </p:spPr>
      </p:pic>
      <p:pic>
        <p:nvPicPr>
          <p:cNvPr id="27" name="Рисунок 26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070" y="4515966"/>
            <a:ext cx="627534" cy="6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4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627E-6 L -0.59028 -0.01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4" y="-5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68683E-6 L -0.42275 -0.008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46" y="-4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75224E-6 L -0.23941 -0.012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-6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c819f53f5202dde2adb0c463b76edb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8544" y="2736268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020022" cy="5020022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6022" y="7662"/>
            <a:ext cx="1025340" cy="1025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39502"/>
            <a:ext cx="1025340" cy="1025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061617"/>
            <a:ext cx="979451" cy="979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811" y="3939902"/>
            <a:ext cx="1025340" cy="1025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957" y="3867894"/>
            <a:ext cx="962210" cy="962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11" y="2017926"/>
            <a:ext cx="1024278" cy="1024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 t="14930" r="19168"/>
          <a:stretch/>
        </p:blipFill>
        <p:spPr>
          <a:xfrm>
            <a:off x="4054338" y="4106645"/>
            <a:ext cx="1076822" cy="1062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858" y="267494"/>
            <a:ext cx="1011830" cy="1011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438" y="1355002"/>
            <a:ext cx="2440884" cy="2440884"/>
          </a:xfrm>
          <a:prstGeom prst="rect">
            <a:avLst/>
          </a:prstGeom>
        </p:spPr>
      </p:pic>
      <p:pic>
        <p:nvPicPr>
          <p:cNvPr id="14" name="Рисунок 1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72" y="4409552"/>
            <a:ext cx="733948" cy="7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8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Доктор Айболи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4465" r="18561"/>
          <a:stretch/>
        </p:blipFill>
        <p:spPr>
          <a:xfrm>
            <a:off x="5773003" y="576028"/>
            <a:ext cx="2893626" cy="4320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0659" y="1284384"/>
            <a:ext cx="40609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Игра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«Ключи от здоровья»</a:t>
            </a:r>
          </a:p>
        </p:txBody>
      </p:sp>
      <p:pic>
        <p:nvPicPr>
          <p:cNvPr id="7" name="Рисунок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3608150" y="2687092"/>
            <a:ext cx="721260" cy="953800"/>
          </a:xfrm>
          <a:prstGeom prst="rect">
            <a:avLst/>
          </a:prstGeom>
        </p:spPr>
      </p:pic>
      <p:pic>
        <p:nvPicPr>
          <p:cNvPr id="4" name="00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24528" y="321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3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81" y="261292"/>
            <a:ext cx="1234811" cy="1234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1" y="241672"/>
            <a:ext cx="1234811" cy="1234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84" y="1817303"/>
            <a:ext cx="1234811" cy="1234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05873"/>
            <a:ext cx="1234811" cy="1234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41672"/>
            <a:ext cx="1234811" cy="1234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10" y="1819168"/>
            <a:ext cx="1238543" cy="1238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Скругленный прямоугольник 13"/>
          <p:cNvSpPr/>
          <p:nvPr/>
        </p:nvSpPr>
        <p:spPr>
          <a:xfrm>
            <a:off x="239450" y="3435846"/>
            <a:ext cx="1308213" cy="1296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30" y="241672"/>
            <a:ext cx="1234811" cy="1234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Скругленный прямоугольник 15"/>
          <p:cNvSpPr/>
          <p:nvPr/>
        </p:nvSpPr>
        <p:spPr>
          <a:xfrm>
            <a:off x="1722815" y="3435846"/>
            <a:ext cx="1308213" cy="1296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06180" y="3435846"/>
            <a:ext cx="1308213" cy="1296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89545" y="3435846"/>
            <a:ext cx="1308213" cy="1296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172910" y="3435846"/>
            <a:ext cx="1308213" cy="1296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656274" y="3435846"/>
            <a:ext cx="1308213" cy="1296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09" y="241672"/>
            <a:ext cx="1234811" cy="1234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67" y="241672"/>
            <a:ext cx="1234811" cy="1234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98" y="1817303"/>
            <a:ext cx="1238543" cy="1238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73" y="1819168"/>
            <a:ext cx="1234811" cy="1234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974" y="1800765"/>
            <a:ext cx="1234811" cy="1234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052" y="4386662"/>
            <a:ext cx="733948" cy="7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7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3.13986E-6 L -0.15781 0.627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9" y="313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13986E-6 L 0.00243 0.627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313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13986E-6 L 0.00052 0.6273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13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70114E-6 L -2.77778E-6 0.320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70114E-6 L -0.00347 0.320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16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4603E-6 L 0.0007 0.3241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62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Доктор Айболи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465" r="18561"/>
          <a:stretch/>
        </p:blipFill>
        <p:spPr>
          <a:xfrm>
            <a:off x="5773003" y="576028"/>
            <a:ext cx="2893626" cy="4320480"/>
          </a:xfrm>
          <a:prstGeom prst="rect">
            <a:avLst/>
          </a:prstGeom>
        </p:spPr>
      </p:pic>
      <p:pic>
        <p:nvPicPr>
          <p:cNvPr id="3" name="Рисунок 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3681178" y="2814500"/>
            <a:ext cx="727584" cy="9621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8136" y="575733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 2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4023" y="1347614"/>
            <a:ext cx="33822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Что у нас внутри?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(Отгадай загадки)</a:t>
            </a:r>
          </a:p>
        </p:txBody>
      </p:sp>
      <p:pic>
        <p:nvPicPr>
          <p:cNvPr id="2" name="00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4528" y="27397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7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200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Желудок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304644"/>
            <a:ext cx="2537987" cy="2160240"/>
          </a:xfrm>
          <a:prstGeom prst="rect">
            <a:avLst/>
          </a:prstGeom>
        </p:spPr>
      </p:pic>
      <p:pic>
        <p:nvPicPr>
          <p:cNvPr id="3" name="Кишечник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2712180"/>
            <a:ext cx="2537987" cy="2160240"/>
          </a:xfrm>
          <a:prstGeom prst="rect">
            <a:avLst/>
          </a:prstGeom>
        </p:spPr>
      </p:pic>
      <p:pic>
        <p:nvPicPr>
          <p:cNvPr id="4" name="Лёгкие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05" y="2715766"/>
            <a:ext cx="2537987" cy="2160240"/>
          </a:xfrm>
          <a:prstGeom prst="rect">
            <a:avLst/>
          </a:prstGeom>
        </p:spPr>
      </p:pic>
      <p:pic>
        <p:nvPicPr>
          <p:cNvPr id="5" name="Мозг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02" y="304644"/>
            <a:ext cx="2537987" cy="2160240"/>
          </a:xfrm>
          <a:prstGeom prst="rect">
            <a:avLst/>
          </a:prstGeom>
        </p:spPr>
      </p:pic>
      <p:pic>
        <p:nvPicPr>
          <p:cNvPr id="6" name="Сердце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608"/>
            <a:ext cx="2537987" cy="2160240"/>
          </a:xfrm>
          <a:prstGeom prst="rect">
            <a:avLst/>
          </a:prstGeom>
        </p:spPr>
      </p:pic>
      <p:sp>
        <p:nvSpPr>
          <p:cNvPr id="7" name="Загадка _ Желудок"/>
          <p:cNvSpPr/>
          <p:nvPr/>
        </p:nvSpPr>
        <p:spPr>
          <a:xfrm>
            <a:off x="2051720" y="348762"/>
            <a:ext cx="1944216" cy="214413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Переварит мясо, кашу,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любую пищу нашу.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 прибавит и взбодрит,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И, конечно, жизнь продлит.</a:t>
            </a:r>
          </a:p>
        </p:txBody>
      </p:sp>
      <p:sp>
        <p:nvSpPr>
          <p:cNvPr id="8" name="Загадка _ Мозг"/>
          <p:cNvSpPr/>
          <p:nvPr/>
        </p:nvSpPr>
        <p:spPr>
          <a:xfrm>
            <a:off x="4499992" y="314701"/>
            <a:ext cx="1944216" cy="214413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всё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запоминает,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Смотреть, слушать, говорить,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Видеть помогает.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Работой всего нашего организма управляет.</a:t>
            </a:r>
          </a:p>
        </p:txBody>
      </p:sp>
      <p:sp>
        <p:nvSpPr>
          <p:cNvPr id="9" name="Загадка _ Сердце"/>
          <p:cNvSpPr/>
          <p:nvPr/>
        </p:nvSpPr>
        <p:spPr>
          <a:xfrm>
            <a:off x="6804248" y="320752"/>
            <a:ext cx="1944216" cy="214413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груди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каждого из нас</a:t>
            </a:r>
          </a:p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день, и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ночь,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всякий час</a:t>
            </a:r>
          </a:p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Мотор стучит чудесный.</a:t>
            </a:r>
          </a:p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Конечно, вам известный.</a:t>
            </a:r>
          </a:p>
        </p:txBody>
      </p:sp>
      <p:sp>
        <p:nvSpPr>
          <p:cNvPr id="10" name="Загадка _ Кишечник"/>
          <p:cNvSpPr/>
          <p:nvPr/>
        </p:nvSpPr>
        <p:spPr>
          <a:xfrm>
            <a:off x="3203848" y="2723820"/>
            <a:ext cx="1944216" cy="214413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Свернулся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кольцами внутри,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длинный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шланг,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посмотри!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Всё питательное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возьмёт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остатки уберёт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адка _ Лёгкие"/>
          <p:cNvSpPr/>
          <p:nvPr/>
        </p:nvSpPr>
        <p:spPr>
          <a:xfrm>
            <a:off x="5796136" y="2703199"/>
            <a:ext cx="1944216" cy="214413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 воздушных лепестка,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Розоватые слегка,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Важную работу выполняют,</a:t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Дышать нам помогают.</a:t>
            </a:r>
          </a:p>
        </p:txBody>
      </p:sp>
      <p:pic>
        <p:nvPicPr>
          <p:cNvPr id="12" name="Загадка Желудо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812566" y="-524594"/>
            <a:ext cx="463290" cy="463290"/>
          </a:xfrm>
          <a:prstGeom prst="rect">
            <a:avLst/>
          </a:prstGeom>
        </p:spPr>
      </p:pic>
      <p:pic>
        <p:nvPicPr>
          <p:cNvPr id="13" name="Ухо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5486"/>
            <a:ext cx="719761" cy="7197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Загадка Мозг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285105" y="-445349"/>
            <a:ext cx="304800" cy="304800"/>
          </a:xfrm>
          <a:prstGeom prst="rect">
            <a:avLst/>
          </a:prstGeom>
        </p:spPr>
      </p:pic>
      <p:pic>
        <p:nvPicPr>
          <p:cNvPr id="15" name="Ухо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95486"/>
            <a:ext cx="719761" cy="7197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Загадка Сердце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516666" y="-524594"/>
            <a:ext cx="304800" cy="304800"/>
          </a:xfrm>
          <a:prstGeom prst="rect">
            <a:avLst/>
          </a:prstGeom>
        </p:spPr>
      </p:pic>
      <p:pic>
        <p:nvPicPr>
          <p:cNvPr id="17" name="Ухо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89" y="195485"/>
            <a:ext cx="719761" cy="7197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Загадка Кишечник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637470" y="5236046"/>
            <a:ext cx="383656" cy="383656"/>
          </a:xfrm>
          <a:prstGeom prst="rect">
            <a:avLst/>
          </a:prstGeom>
        </p:spPr>
      </p:pic>
      <p:pic>
        <p:nvPicPr>
          <p:cNvPr id="19" name="Ухо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67" y="2684707"/>
            <a:ext cx="719761" cy="7197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Ухо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16" y="2684706"/>
            <a:ext cx="719761" cy="7197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Загадка Лёгкие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546367" y="5203386"/>
            <a:ext cx="448976" cy="448976"/>
          </a:xfrm>
          <a:prstGeom prst="rect">
            <a:avLst/>
          </a:prstGeom>
        </p:spPr>
      </p:pic>
      <p:pic>
        <p:nvPicPr>
          <p:cNvPr id="22" name="Рисунок 21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4299942"/>
            <a:ext cx="733948" cy="7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2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0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6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13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7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916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Доктор Айболи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465" r="18561"/>
          <a:stretch/>
        </p:blipFill>
        <p:spPr>
          <a:xfrm>
            <a:off x="5773003" y="576028"/>
            <a:ext cx="2893626" cy="4320480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3747414" y="2532240"/>
            <a:ext cx="691784" cy="9148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8136" y="575733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 3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7752" y="1563638"/>
            <a:ext cx="347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Здоровое питание</a:t>
            </a:r>
          </a:p>
        </p:txBody>
      </p:sp>
      <p:pic>
        <p:nvPicPr>
          <p:cNvPr id="2" name="00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4528" y="3017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300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итамины - Познавательный мультфильм детям. Развивающие мультики для детей и малыше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5735" y="555526"/>
            <a:ext cx="6844087" cy="3849799"/>
          </a:xfrm>
          <a:prstGeom prst="rect">
            <a:avLst/>
          </a:prstGeom>
        </p:spPr>
      </p:pic>
      <p:pic>
        <p:nvPicPr>
          <p:cNvPr id="3" name="Рисунок 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27071"/>
          <a:stretch/>
        </p:blipFill>
        <p:spPr>
          <a:xfrm rot="5400000">
            <a:off x="8599575" y="4575291"/>
            <a:ext cx="416460" cy="550730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856" y="4495428"/>
            <a:ext cx="64807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3516</TotalTime>
  <Words>126</Words>
  <Application>Microsoft Office PowerPoint</Application>
  <PresentationFormat>Экран (16:9)</PresentationFormat>
  <Paragraphs>49</Paragraphs>
  <Slides>32</Slides>
  <Notes>5</Notes>
  <HiddenSlides>0</HiddenSlides>
  <MMClips>34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ds70_2</dc:creator>
  <cp:lastModifiedBy>ds70_2</cp:lastModifiedBy>
  <cp:revision>186</cp:revision>
  <dcterms:created xsi:type="dcterms:W3CDTF">2026-01-27T07:44:24Z</dcterms:created>
  <dcterms:modified xsi:type="dcterms:W3CDTF">2026-03-06T06:58:50Z</dcterms:modified>
</cp:coreProperties>
</file>